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Kanit" panose="020B0604020202020204" charset="-34"/>
      <p:regular r:id="rId14"/>
    </p:embeddedFont>
    <p:embeddedFont>
      <p:font typeface="Martel Sans Ligh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5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9063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Infosys Springboard Virtual Internship 6.0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5763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Completion Report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849178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440442"/>
            <a:ext cx="20999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Lakshita Setia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529132" y="4849178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Batch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529132" y="5440442"/>
            <a:ext cx="20999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Batch Number: 2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220539" y="4849178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Duration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20539" y="5440442"/>
            <a:ext cx="20999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8 Weeks 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8178"/>
            <a:ext cx="60574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Title &amp; Objective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81168"/>
            <a:ext cx="6357818" cy="3930253"/>
          </a:xfrm>
          <a:prstGeom prst="roundRect">
            <a:avLst>
              <a:gd name="adj" fmla="val 37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4" y="2681168"/>
            <a:ext cx="121920" cy="39302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98959" y="2950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Title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198959" y="3516868"/>
            <a:ext cx="572678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TextMorph</a:t>
            </a:r>
            <a:endParaRPr lang="en-US" sz="6100" dirty="0"/>
          </a:p>
        </p:txBody>
      </p:sp>
      <p:sp>
        <p:nvSpPr>
          <p:cNvPr id="7" name="Text 4"/>
          <p:cNvSpPr/>
          <p:nvPr/>
        </p:nvSpPr>
        <p:spPr>
          <a:xfrm>
            <a:off x="1198959" y="4632007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Advanced Text Summarization and Paraphrasing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2681168"/>
            <a:ext cx="6357818" cy="3930253"/>
          </a:xfrm>
          <a:prstGeom prst="roundRect">
            <a:avLst>
              <a:gd name="adj" fmla="val 37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378" y="2681168"/>
            <a:ext cx="121920" cy="393025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96093" y="29509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Objective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7796093" y="3516868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Develop an AI-driven application to automatically summarize and paraphrase long textual content efficiently.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796093" y="4809530"/>
            <a:ext cx="57267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Aimed to combine modern NLP models with an interactive Streamlit interface to help users condense and rephrase large volumes of text without losing context.</a:t>
            </a:r>
            <a:endParaRPr lang="en-US" sz="185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3C9FB55D-8A68-2A89-59BC-7872FE1F5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810" y="7159083"/>
            <a:ext cx="1739590" cy="10871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90951"/>
            <a:ext cx="71713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TextMorph: System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7371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application integrates advanced NLP models and a user-friendly web interface, focusing on two major functionalities: Summarization and Paraphrasing.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4108966"/>
            <a:ext cx="718066" cy="7180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4994" y="4310896"/>
            <a:ext cx="29210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Summarization Module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854994" y="4806434"/>
            <a:ext cx="31015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Condenses long text using a transformer-based pipeline (BART/T5).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5776" y="4108966"/>
            <a:ext cx="718066" cy="7180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73046" y="43108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Paraphrasing Module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73046" y="4806434"/>
            <a:ext cx="31015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Rewrites input text while preserving original meaning (using GROQ API).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3828" y="4108966"/>
            <a:ext cx="718066" cy="7180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91098" y="43108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Streamlit Front-End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691098" y="4806434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Provides an easy interface for users to input, view, copy, and download results.</a:t>
            </a:r>
            <a:endParaRPr lang="en-US" sz="185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D1CD18AD-A53D-2AE5-CE32-C9D0FF1B9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90810" y="7159083"/>
            <a:ext cx="1739590" cy="10871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040" y="403146"/>
            <a:ext cx="6243042" cy="431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Functional Workflow &amp; Technology Stack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13040" y="1200626"/>
            <a:ext cx="206966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Workflow Steps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13040" y="1624132"/>
            <a:ext cx="14656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0" y="1857970"/>
            <a:ext cx="7321391" cy="152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3040" y="1961674"/>
            <a:ext cx="172462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Input Processing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13040" y="2323862"/>
            <a:ext cx="7321391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Users paste text or upload a document.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13040" y="2814757"/>
            <a:ext cx="14656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0" y="3019306"/>
            <a:ext cx="7321391" cy="152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3040" y="3152299"/>
            <a:ext cx="172462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Summarization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13040" y="3514487"/>
            <a:ext cx="7321391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Text is tokenized, truncated, and processed by Hugging Face models (BART/T5).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513040" y="4005382"/>
            <a:ext cx="14656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1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0" y="4180642"/>
            <a:ext cx="7321391" cy="152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13040" y="4342924"/>
            <a:ext cx="172462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Paraphrasing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513040" y="4705112"/>
            <a:ext cx="7321391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Will utilize pre-trained models to produce alternate rewordings.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513040" y="5196007"/>
            <a:ext cx="146566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1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0" y="5341977"/>
            <a:ext cx="7321391" cy="152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13040" y="5533549"/>
            <a:ext cx="172462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Output Display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513040" y="5895737"/>
            <a:ext cx="7321391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Generated results are displayed on the dashboard for copying or downloading.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8199715" y="1200626"/>
            <a:ext cx="206966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 Stack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8199715" y="1605796"/>
            <a:ext cx="592514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Language:</a:t>
            </a: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Python</a:t>
            </a:r>
            <a:endParaRPr lang="en-US" sz="1150" dirty="0"/>
          </a:p>
        </p:txBody>
      </p:sp>
      <p:sp>
        <p:nvSpPr>
          <p:cNvPr id="22" name="Text 16"/>
          <p:cNvSpPr/>
          <p:nvPr/>
        </p:nvSpPr>
        <p:spPr>
          <a:xfrm>
            <a:off x="8199715" y="1891427"/>
            <a:ext cx="592514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Framework:</a:t>
            </a: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Streamlit</a:t>
            </a:r>
            <a:endParaRPr lang="en-US" sz="1150" dirty="0"/>
          </a:p>
        </p:txBody>
      </p:sp>
      <p:sp>
        <p:nvSpPr>
          <p:cNvPr id="23" name="Text 17"/>
          <p:cNvSpPr/>
          <p:nvPr/>
        </p:nvSpPr>
        <p:spPr>
          <a:xfrm>
            <a:off x="8199715" y="2177058"/>
            <a:ext cx="592514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Libraries:</a:t>
            </a: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Transformers, Hugging Face, dotenv</a:t>
            </a:r>
            <a:endParaRPr lang="en-US" sz="1150" dirty="0"/>
          </a:p>
        </p:txBody>
      </p:sp>
      <p:sp>
        <p:nvSpPr>
          <p:cNvPr id="24" name="Text 18"/>
          <p:cNvSpPr/>
          <p:nvPr/>
        </p:nvSpPr>
        <p:spPr>
          <a:xfrm>
            <a:off x="8199715" y="2462689"/>
            <a:ext cx="592514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Models:</a:t>
            </a: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BART, T5</a:t>
            </a:r>
            <a:endParaRPr lang="en-US" sz="1150" dirty="0"/>
          </a:p>
        </p:txBody>
      </p:sp>
      <p:sp>
        <p:nvSpPr>
          <p:cNvPr id="25" name="Text 19"/>
          <p:cNvSpPr/>
          <p:nvPr/>
        </p:nvSpPr>
        <p:spPr>
          <a:xfrm>
            <a:off x="8199715" y="2748320"/>
            <a:ext cx="5925145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Version Control:</a:t>
            </a: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Git &amp; GitHub</a:t>
            </a:r>
            <a:endParaRPr lang="en-US" sz="115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447" y="3279194"/>
            <a:ext cx="4939953" cy="49399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608" y="526137"/>
            <a:ext cx="6369725" cy="56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Timeline and Milestones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9608" y="1471374"/>
            <a:ext cx="1329118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8-week internship followed a structured timeline, progressing from setup to final submission.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1992630"/>
            <a:ext cx="22860" cy="5712262"/>
          </a:xfrm>
          <a:prstGeom prst="roundRect">
            <a:avLst>
              <a:gd name="adj" fmla="val 125545"/>
            </a:avLst>
          </a:prstGeom>
          <a:solidFill>
            <a:srgbClr val="48446D"/>
          </a:solidFill>
          <a:ln/>
        </p:spPr>
      </p:sp>
      <p:sp>
        <p:nvSpPr>
          <p:cNvPr id="5" name="Shape 3"/>
          <p:cNvSpPr/>
          <p:nvPr/>
        </p:nvSpPr>
        <p:spPr>
          <a:xfrm>
            <a:off x="6548973" y="2196346"/>
            <a:ext cx="573881" cy="22860"/>
          </a:xfrm>
          <a:prstGeom prst="roundRect">
            <a:avLst>
              <a:gd name="adj" fmla="val 125545"/>
            </a:avLst>
          </a:prstGeom>
          <a:solidFill>
            <a:srgbClr val="48446D"/>
          </a:solidFill>
          <a:ln/>
        </p:spPr>
      </p:sp>
      <p:sp>
        <p:nvSpPr>
          <p:cNvPr id="6" name="Shape 4"/>
          <p:cNvSpPr/>
          <p:nvPr/>
        </p:nvSpPr>
        <p:spPr>
          <a:xfrm>
            <a:off x="7099995" y="1992630"/>
            <a:ext cx="430411" cy="430411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7" name="Text 5"/>
          <p:cNvSpPr/>
          <p:nvPr/>
        </p:nvSpPr>
        <p:spPr>
          <a:xfrm>
            <a:off x="7180124" y="2039005"/>
            <a:ext cx="2700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4107775" y="2058352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Week 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69608" y="2454473"/>
            <a:ext cx="568904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Project setup, environment creation, repo initialization.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507545" y="3344108"/>
            <a:ext cx="573881" cy="22860"/>
          </a:xfrm>
          <a:prstGeom prst="roundRect">
            <a:avLst>
              <a:gd name="adj" fmla="val 125545"/>
            </a:avLst>
          </a:prstGeom>
          <a:solidFill>
            <a:srgbClr val="48446D"/>
          </a:solidFill>
          <a:ln/>
        </p:spPr>
      </p:sp>
      <p:sp>
        <p:nvSpPr>
          <p:cNvPr id="11" name="Shape 9"/>
          <p:cNvSpPr/>
          <p:nvPr/>
        </p:nvSpPr>
        <p:spPr>
          <a:xfrm>
            <a:off x="7099995" y="3140393"/>
            <a:ext cx="430411" cy="430411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2" name="Text 10"/>
          <p:cNvSpPr/>
          <p:nvPr/>
        </p:nvSpPr>
        <p:spPr>
          <a:xfrm>
            <a:off x="7180124" y="3186767"/>
            <a:ext cx="2700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271748" y="3206115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Week 2-3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271748" y="3602236"/>
            <a:ext cx="568904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BART summarizer implemented. Streamlit UI added and input-output workflow tested.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548973" y="4333518"/>
            <a:ext cx="573881" cy="22860"/>
          </a:xfrm>
          <a:prstGeom prst="roundRect">
            <a:avLst>
              <a:gd name="adj" fmla="val 125545"/>
            </a:avLst>
          </a:prstGeom>
          <a:solidFill>
            <a:srgbClr val="48446D"/>
          </a:solidFill>
          <a:ln/>
        </p:spPr>
      </p:sp>
      <p:sp>
        <p:nvSpPr>
          <p:cNvPr id="16" name="Shape 14"/>
          <p:cNvSpPr/>
          <p:nvPr/>
        </p:nvSpPr>
        <p:spPr>
          <a:xfrm>
            <a:off x="7099995" y="4129802"/>
            <a:ext cx="430411" cy="430411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7" name="Text 15"/>
          <p:cNvSpPr/>
          <p:nvPr/>
        </p:nvSpPr>
        <p:spPr>
          <a:xfrm>
            <a:off x="7180124" y="4176177"/>
            <a:ext cx="2700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4107775" y="4195524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Week 4-5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69608" y="4591645"/>
            <a:ext cx="568904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Paraphrasing research and partial integration. Secure Git config added.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07545" y="5322927"/>
            <a:ext cx="573881" cy="22860"/>
          </a:xfrm>
          <a:prstGeom prst="roundRect">
            <a:avLst>
              <a:gd name="adj" fmla="val 125545"/>
            </a:avLst>
          </a:prstGeom>
          <a:solidFill>
            <a:srgbClr val="48446D"/>
          </a:solidFill>
          <a:ln/>
        </p:spPr>
      </p:sp>
      <p:sp>
        <p:nvSpPr>
          <p:cNvPr id="21" name="Shape 19"/>
          <p:cNvSpPr/>
          <p:nvPr/>
        </p:nvSpPr>
        <p:spPr>
          <a:xfrm>
            <a:off x="7099995" y="5119211"/>
            <a:ext cx="430411" cy="430411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22" name="Text 20"/>
          <p:cNvSpPr/>
          <p:nvPr/>
        </p:nvSpPr>
        <p:spPr>
          <a:xfrm>
            <a:off x="7180124" y="5165586"/>
            <a:ext cx="2700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271748" y="5184934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Week 6-7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271748" y="5581055"/>
            <a:ext cx="568904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UI enhancements, output export features added. Functional testing and debugging completed.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548973" y="6312337"/>
            <a:ext cx="573881" cy="22860"/>
          </a:xfrm>
          <a:prstGeom prst="roundRect">
            <a:avLst>
              <a:gd name="adj" fmla="val 125545"/>
            </a:avLst>
          </a:prstGeom>
          <a:solidFill>
            <a:srgbClr val="48446D"/>
          </a:solidFill>
          <a:ln/>
        </p:spPr>
      </p:sp>
      <p:sp>
        <p:nvSpPr>
          <p:cNvPr id="26" name="Shape 24"/>
          <p:cNvSpPr/>
          <p:nvPr/>
        </p:nvSpPr>
        <p:spPr>
          <a:xfrm>
            <a:off x="7099995" y="6108621"/>
            <a:ext cx="430411" cy="430411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27" name="Text 25"/>
          <p:cNvSpPr/>
          <p:nvPr/>
        </p:nvSpPr>
        <p:spPr>
          <a:xfrm>
            <a:off x="7180124" y="6154995"/>
            <a:ext cx="27003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4107775" y="6174343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Week 8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669608" y="6570464"/>
            <a:ext cx="568904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Documentation, final report, and GitHub upload completed.</a:t>
            </a:r>
            <a:endParaRPr lang="en-US" sz="1500" dirty="0"/>
          </a:p>
        </p:txBody>
      </p:sp>
      <p:pic>
        <p:nvPicPr>
          <p:cNvPr id="30" name="Image 4" descr="preencoded.png">
            <a:extLst>
              <a:ext uri="{FF2B5EF4-FFF2-40B4-BE49-F238E27FC236}">
                <a16:creationId xmlns:a16="http://schemas.microsoft.com/office/drawing/2014/main" id="{60DFF39D-9CCF-BEFF-9230-537BD2A6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810" y="7159083"/>
            <a:ext cx="1739590" cy="10871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1013"/>
            <a:ext cx="98559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Execution Phases: Development Details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04003"/>
            <a:ext cx="12954952" cy="4284583"/>
          </a:xfrm>
          <a:prstGeom prst="roundRect">
            <a:avLst>
              <a:gd name="adj" fmla="val 838"/>
            </a:avLst>
          </a:prstGeom>
          <a:solidFill>
            <a:srgbClr val="2F2B54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504003"/>
            <a:ext cx="6477476" cy="2161342"/>
          </a:xfrm>
          <a:prstGeom prst="roundRect">
            <a:avLst>
              <a:gd name="adj" fmla="val 1661"/>
            </a:avLst>
          </a:prstGeom>
          <a:solidFill>
            <a:srgbClr val="2F2B54"/>
          </a:solidFill>
          <a:ln/>
        </p:spPr>
      </p:sp>
      <p:sp>
        <p:nvSpPr>
          <p:cNvPr id="5" name="Text 3"/>
          <p:cNvSpPr/>
          <p:nvPr/>
        </p:nvSpPr>
        <p:spPr>
          <a:xfrm>
            <a:off x="1077039" y="2743319"/>
            <a:ext cx="34435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Phase 1: Environment Setup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7039" y="3238857"/>
            <a:ext cx="5639753" cy="11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Created virtual environment, installed dependencies, and implemented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.env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secure API token storage.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315200" y="2504003"/>
            <a:ext cx="6477476" cy="2161342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504003"/>
            <a:ext cx="30480" cy="2161342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9" name="Text 7"/>
          <p:cNvSpPr/>
          <p:nvPr/>
        </p:nvSpPr>
        <p:spPr>
          <a:xfrm>
            <a:off x="7913608" y="2743319"/>
            <a:ext cx="52730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Phase 2: Summarization and Paraphrasing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13608" y="3238857"/>
            <a:ext cx="56397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Implemented Hugging Face Transformers (BART/T5) for abstractive and extractive summaries, including token length control.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7015996" y="3285411"/>
            <a:ext cx="598408" cy="598408"/>
          </a:xfrm>
          <a:prstGeom prst="roundRect">
            <a:avLst>
              <a:gd name="adj" fmla="val 6000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5538" y="3434953"/>
            <a:ext cx="299204" cy="299204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837724" y="4665345"/>
            <a:ext cx="6477476" cy="2123242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14" name="Shape 11"/>
          <p:cNvSpPr/>
          <p:nvPr/>
        </p:nvSpPr>
        <p:spPr>
          <a:xfrm>
            <a:off x="837724" y="4665345"/>
            <a:ext cx="6477476" cy="3048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15" name="Text 12"/>
          <p:cNvSpPr/>
          <p:nvPr/>
        </p:nvSpPr>
        <p:spPr>
          <a:xfrm>
            <a:off x="1077039" y="49046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Phase 3: Streamlit App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77039" y="5400199"/>
            <a:ext cx="56397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Built an interactive UI with text input, file upload, and download features in a clean two-tab layout.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7315200" y="4665345"/>
            <a:ext cx="6477476" cy="2123242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4665345"/>
            <a:ext cx="30480" cy="2123242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4665345"/>
            <a:ext cx="6477476" cy="3048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20" name="Text 17"/>
          <p:cNvSpPr/>
          <p:nvPr/>
        </p:nvSpPr>
        <p:spPr>
          <a:xfrm>
            <a:off x="7913608" y="4904661"/>
            <a:ext cx="29256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Phase 4: Testing &amp; Docs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13608" y="5400199"/>
            <a:ext cx="56397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Tested summarization accuracy, verified GitHub commits, and documented all modules with README.md.</a:t>
            </a:r>
            <a:endParaRPr lang="en-US" sz="1850" dirty="0"/>
          </a:p>
        </p:txBody>
      </p:sp>
      <p:sp>
        <p:nvSpPr>
          <p:cNvPr id="22" name="Shape 19"/>
          <p:cNvSpPr/>
          <p:nvPr/>
        </p:nvSpPr>
        <p:spPr>
          <a:xfrm>
            <a:off x="7015996" y="5427702"/>
            <a:ext cx="598408" cy="598408"/>
          </a:xfrm>
          <a:prstGeom prst="roundRect">
            <a:avLst>
              <a:gd name="adj" fmla="val 6000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5538" y="5577245"/>
            <a:ext cx="299204" cy="299204"/>
          </a:xfrm>
          <a:prstGeom prst="rect">
            <a:avLst/>
          </a:prstGeom>
        </p:spPr>
      </p:pic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431CF1FE-15AE-D781-A7B5-023FFA03B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810" y="7159083"/>
            <a:ext cx="1739590" cy="10871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410" y="633651"/>
            <a:ext cx="7098744" cy="677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Technical Learnings Acquired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0" y="1772126"/>
            <a:ext cx="3038356" cy="30383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6410" y="5040868"/>
            <a:ext cx="2777966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Streamlit Development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06410" y="5517952"/>
            <a:ext cx="3038356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Built end-to-end interactive web apps, managed session state, and optimized performance with caching.</a:t>
            </a: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778" y="1772126"/>
            <a:ext cx="3038356" cy="30383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2778" y="5040868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Hugging Face Models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4132778" y="5517952"/>
            <a:ext cx="3038356" cy="1843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Gained strong understanding of BART/T5 models, fine-tuning parameters (beam search), and using the inference API.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147" y="1772126"/>
            <a:ext cx="3038356" cy="30383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9147" y="5040868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Version Control &amp; Git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459147" y="5517952"/>
            <a:ext cx="3038356" cy="1843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Developed hands-on experience with systematic version control, resolving conflicts, and maintaining clean commit histories.</a:t>
            </a:r>
            <a:endParaRPr lang="en-US" sz="1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5515" y="1772126"/>
            <a:ext cx="3038475" cy="30384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5515" y="5040987"/>
            <a:ext cx="3038475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Advanced Text Processing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785515" y="5856923"/>
            <a:ext cx="3038475" cy="1843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Learned text cleaning, tokenization, and splitting long documents into overlapping chunks to improve model accuracy.</a:t>
            </a:r>
            <a:endParaRPr lang="en-US" sz="18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B65F4A63-7682-FDB7-DB7F-0778191A1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810" y="7700010"/>
            <a:ext cx="1739590" cy="5462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519</Words>
  <Application>Microsoft Office PowerPoint</Application>
  <PresentationFormat>Custom</PresentationFormat>
  <Paragraphs>85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Kanit</vt:lpstr>
      <vt:lpstr>Martel Sans Light</vt:lpstr>
      <vt:lpstr>Kanit Light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Lakshita Setia</cp:lastModifiedBy>
  <cp:revision>2</cp:revision>
  <dcterms:created xsi:type="dcterms:W3CDTF">2025-10-30T06:08:21Z</dcterms:created>
  <dcterms:modified xsi:type="dcterms:W3CDTF">2025-10-30T06:11:00Z</dcterms:modified>
</cp:coreProperties>
</file>